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gif>
</file>

<file path=ppt/media/image5.gif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823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51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97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880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108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15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533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3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4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0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51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76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98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5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063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41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3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A77869B-92A1-4407-8845-73D6E7559E35}" type="datetimeFigureOut">
              <a:rPr lang="en-US" smtClean="0"/>
              <a:t>8/23/2017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A535490-6449-4F49-A86B-16A0C81F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6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Destructo-SpIn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(Working Title)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91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4" y="499188"/>
            <a:ext cx="4308410" cy="4092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714" y="1273658"/>
            <a:ext cx="6400126" cy="25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8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109" y="730898"/>
            <a:ext cx="2628900" cy="381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763" y="394218"/>
            <a:ext cx="5173825" cy="51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4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6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49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51</TotalTime>
  <Words>5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Impact</vt:lpstr>
      <vt:lpstr>Main Event</vt:lpstr>
      <vt:lpstr>Destructo-SpIn</vt:lpstr>
      <vt:lpstr>PowerPoint Presentation</vt:lpstr>
      <vt:lpstr>PowerPoint Presentation</vt:lpstr>
      <vt:lpstr>PowerPoint Presentation</vt:lpstr>
      <vt:lpstr>PowerPoint Presentation</vt:lpstr>
    </vt:vector>
  </TitlesOfParts>
  <Company>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Baer</dc:creator>
  <cp:lastModifiedBy>Robert Baer</cp:lastModifiedBy>
  <cp:revision>8</cp:revision>
  <dcterms:created xsi:type="dcterms:W3CDTF">2017-08-22T18:21:06Z</dcterms:created>
  <dcterms:modified xsi:type="dcterms:W3CDTF">2017-08-24T03:56:40Z</dcterms:modified>
</cp:coreProperties>
</file>

<file path=docProps/thumbnail.jpeg>
</file>